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3" autoAdjust="0"/>
    <p:restoredTop sz="94660"/>
  </p:normalViewPr>
  <p:slideViewPr>
    <p:cSldViewPr snapToGrid="0">
      <p:cViewPr varScale="1">
        <p:scale>
          <a:sx n="82" d="100"/>
          <a:sy n="82" d="100"/>
        </p:scale>
        <p:origin x="7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368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410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456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179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665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580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957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70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46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30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03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792DA-36DE-41A3-8CF8-28326382B57F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62664-E0E7-4DE3-8F55-5F80FECD1B2F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MSIPCMContentMarking" descr="{&quot;HashCode&quot;:-1406602145,&quot;Placement&quot;:&quot;Footer&quot;}"/>
          <p:cNvSpPr txBox="1"/>
          <p:nvPr userDrawn="1"/>
        </p:nvSpPr>
        <p:spPr>
          <a:xfrm>
            <a:off x="5522628" y="6624578"/>
            <a:ext cx="1146743" cy="233422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900" smtClean="0">
                <a:solidFill>
                  <a:srgbClr val="008000"/>
                </a:solidFill>
                <a:latin typeface="arial" panose="020B0604020202020204" pitchFamily="34" charset="0"/>
              </a:rPr>
              <a:t> C1 - Internal use </a:t>
            </a:r>
            <a:endParaRPr lang="en-US" sz="900">
              <a:solidFill>
                <a:srgbClr val="008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080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621324" y="2801815"/>
            <a:ext cx="112775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D3 : Bilans macroscopiques en mécanique des fluides</a:t>
            </a:r>
            <a:endParaRPr lang="en-US" sz="4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975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42" t="20098" r="16783" b="17741"/>
          <a:stretch/>
        </p:blipFill>
        <p:spPr>
          <a:xfrm>
            <a:off x="4566137" y="1107438"/>
            <a:ext cx="7561385" cy="3516924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6544290" y="4817422"/>
            <a:ext cx="4918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solidFill>
                  <a:srgbClr val="0070C0"/>
                </a:solidFill>
              </a:rPr>
              <a:t>Tout-en-un, Physique PC-PC*, </a:t>
            </a:r>
            <a:r>
              <a:rPr lang="fr-FR" sz="2000" dirty="0" err="1" smtClean="0">
                <a:solidFill>
                  <a:srgbClr val="0070C0"/>
                </a:solidFill>
              </a:rPr>
              <a:t>Dunod</a:t>
            </a:r>
            <a:r>
              <a:rPr lang="fr-FR" sz="2000" dirty="0" smtClean="0">
                <a:solidFill>
                  <a:srgbClr val="0070C0"/>
                </a:solidFill>
              </a:rPr>
              <a:t>, 2019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492371" y="6437"/>
            <a:ext cx="11277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rgbClr val="0070C0"/>
                </a:solidFill>
              </a:rPr>
              <a:t>Bilan d’énergie cinétique</a:t>
            </a:r>
            <a:endParaRPr lang="en-US" sz="4000" b="1" dirty="0">
              <a:solidFill>
                <a:srgbClr val="0070C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ZoneTexte 4"/>
              <p:cNvSpPr txBox="1"/>
              <p:nvPr/>
            </p:nvSpPr>
            <p:spPr>
              <a:xfrm>
                <a:off x="281354" y="1688123"/>
                <a:ext cx="4056184" cy="4801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ctr">
                  <a:buFont typeface="Arial" panose="020B0604020202020204" pitchFamily="34" charset="0"/>
                  <a:buChar char="•"/>
                </a:pPr>
                <a:r>
                  <a:rPr lang="fr-FR" dirty="0" smtClean="0"/>
                  <a:t>Hypothèses : </a:t>
                </a:r>
              </a:p>
              <a:p>
                <a:pPr algn="ctr"/>
                <a:endParaRPr lang="fr-FR" dirty="0" smtClean="0"/>
              </a:p>
              <a:p>
                <a:pPr algn="ctr"/>
                <a:r>
                  <a:rPr lang="fr-FR" dirty="0" smtClean="0"/>
                  <a:t>Ecoulement </a:t>
                </a:r>
                <a:r>
                  <a:rPr lang="fr-FR" b="1" dirty="0" smtClean="0">
                    <a:solidFill>
                      <a:srgbClr val="FF0000"/>
                    </a:solidFill>
                  </a:rPr>
                  <a:t>parfait</a:t>
                </a:r>
                <a:r>
                  <a:rPr lang="fr-FR" dirty="0" smtClean="0"/>
                  <a:t>, </a:t>
                </a:r>
                <a:r>
                  <a:rPr lang="fr-FR" b="1" dirty="0" smtClean="0">
                    <a:solidFill>
                      <a:srgbClr val="FF0000"/>
                    </a:solidFill>
                  </a:rPr>
                  <a:t>incompressible</a:t>
                </a:r>
                <a:r>
                  <a:rPr lang="fr-FR" dirty="0" smtClean="0"/>
                  <a:t> et en </a:t>
                </a:r>
                <a:r>
                  <a:rPr lang="fr-FR" b="1" dirty="0" smtClean="0">
                    <a:solidFill>
                      <a:srgbClr val="FF0000"/>
                    </a:solidFill>
                  </a:rPr>
                  <a:t>régime permanent</a:t>
                </a:r>
                <a:r>
                  <a:rPr lang="fr-FR" dirty="0" smtClean="0"/>
                  <a:t>.</a:t>
                </a:r>
              </a:p>
              <a:p>
                <a:pPr algn="ctr"/>
                <a:endParaRPr lang="fr-FR" dirty="0" smtClean="0"/>
              </a:p>
              <a:p>
                <a:pPr marL="285750" indent="-285750" algn="ctr">
                  <a:buFont typeface="Arial" panose="020B0604020202020204" pitchFamily="34" charset="0"/>
                  <a:buChar char="•"/>
                </a:pPr>
                <a:r>
                  <a:rPr lang="fr-FR" dirty="0" smtClean="0"/>
                  <a:t>Paramètres :</a:t>
                </a:r>
              </a:p>
              <a:p>
                <a:pPr algn="ctr"/>
                <a:endParaRPr lang="fr-FR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=707 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𝑐𝑚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fr-FR" b="0" dirty="0" smtClean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=314 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𝑐𝑚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fr-FR" b="0" dirty="0" smtClean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=0,7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fr-FR" b="0" dirty="0" smtClean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=1,7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fr-FR" b="0" dirty="0" smtClean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=1,2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fr-FR" b="0" dirty="0" smtClean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=9,0.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.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fr-FR" b="0" dirty="0" smtClean="0"/>
              </a:p>
              <a:p>
                <a:pPr algn="ctr"/>
                <a:endParaRPr lang="fr-FR" dirty="0" smtClean="0"/>
              </a:p>
              <a:p>
                <a:pPr marL="285750" indent="-285750" algn="ctr">
                  <a:buFont typeface="Arial" panose="020B0604020202020204" pitchFamily="34" charset="0"/>
                  <a:buChar char="•"/>
                </a:pPr>
                <a:r>
                  <a:rPr lang="fr-FR" dirty="0" smtClean="0"/>
                  <a:t>Pompe de rendement :</a:t>
                </a:r>
              </a:p>
              <a:p>
                <a:pPr marL="285750" indent="-285750" algn="ctr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fr-F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fr-FR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80</m:t>
                    </m:r>
                    <m:r>
                      <a:rPr lang="fr-FR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endParaRPr lang="fr-FR" b="0" dirty="0" smtClean="0"/>
              </a:p>
              <a:p>
                <a:pPr algn="ctr"/>
                <a:endParaRPr lang="en-US" dirty="0"/>
              </a:p>
            </p:txBody>
          </p:sp>
        </mc:Choice>
        <mc:Fallback>
          <p:sp>
            <p:nvSpPr>
              <p:cNvPr id="5" name="ZoneTexte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354" y="1688123"/>
                <a:ext cx="4056184" cy="4801314"/>
              </a:xfrm>
              <a:prstGeom prst="rect">
                <a:avLst/>
              </a:prstGeom>
              <a:blipFill>
                <a:blip r:embed="rId4"/>
                <a:stretch>
                  <a:fillRect l="-1051" t="-761" r="-21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635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103</Words>
  <Application>Microsoft Office PowerPoint</Application>
  <PresentationFormat>Grand écran</PresentationFormat>
  <Paragraphs>18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8" baseType="lpstr">
      <vt:lpstr>Arial</vt:lpstr>
      <vt:lpstr>Arial</vt:lpstr>
      <vt:lpstr>Calibri</vt:lpstr>
      <vt:lpstr>Calibri Light</vt:lpstr>
      <vt:lpstr>Cambria Math</vt:lpstr>
      <vt:lpstr>Thème Office</vt:lpstr>
      <vt:lpstr>Présentation PowerPoint</vt:lpstr>
      <vt:lpstr>Présentation PowerPoint</vt:lpstr>
    </vt:vector>
  </TitlesOfParts>
  <Company>L'Oréal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RAMKURRUN Pooja</dc:creator>
  <cp:lastModifiedBy>RAMKURRUN Pooja</cp:lastModifiedBy>
  <cp:revision>4</cp:revision>
  <dcterms:created xsi:type="dcterms:W3CDTF">2020-03-30T11:52:00Z</dcterms:created>
  <dcterms:modified xsi:type="dcterms:W3CDTF">2020-03-30T12:20:37Z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3b7177-c66c-4b22-a350-7ee86f9a1e74_Enabled">
    <vt:lpwstr>True</vt:lpwstr>
  </property>
  <property fmtid="{D5CDD505-2E9C-101B-9397-08002B2CF9AE}" pid="3" name="MSIP_Label_f43b7177-c66c-4b22-a350-7ee86f9a1e74_SiteId">
    <vt:lpwstr>e4e1abd9-eac7-4a71-ab52-da5c998aa7ba</vt:lpwstr>
  </property>
  <property fmtid="{D5CDD505-2E9C-101B-9397-08002B2CF9AE}" pid="4" name="MSIP_Label_f43b7177-c66c-4b22-a350-7ee86f9a1e74_Owner">
    <vt:lpwstr>Pooja.RAMKURRUN@loreal.com</vt:lpwstr>
  </property>
  <property fmtid="{D5CDD505-2E9C-101B-9397-08002B2CF9AE}" pid="5" name="MSIP_Label_f43b7177-c66c-4b22-a350-7ee86f9a1e74_SetDate">
    <vt:lpwstr>2020-03-30T12:02:19.4300274Z</vt:lpwstr>
  </property>
  <property fmtid="{D5CDD505-2E9C-101B-9397-08002B2CF9AE}" pid="6" name="MSIP_Label_f43b7177-c66c-4b22-a350-7ee86f9a1e74_Name">
    <vt:lpwstr>C1 - Internal use</vt:lpwstr>
  </property>
  <property fmtid="{D5CDD505-2E9C-101B-9397-08002B2CF9AE}" pid="7" name="MSIP_Label_f43b7177-c66c-4b22-a350-7ee86f9a1e74_Application">
    <vt:lpwstr>Microsoft Azure Information Protection</vt:lpwstr>
  </property>
  <property fmtid="{D5CDD505-2E9C-101B-9397-08002B2CF9AE}" pid="8" name="MSIP_Label_f43b7177-c66c-4b22-a350-7ee86f9a1e74_ActionId">
    <vt:lpwstr>4ef8d40e-a8e7-48bd-b9c1-521af90c0b45</vt:lpwstr>
  </property>
  <property fmtid="{D5CDD505-2E9C-101B-9397-08002B2CF9AE}" pid="9" name="MSIP_Label_f43b7177-c66c-4b22-a350-7ee86f9a1e74_Extended_MSFT_Method">
    <vt:lpwstr>Automatic</vt:lpwstr>
  </property>
  <property fmtid="{D5CDD505-2E9C-101B-9397-08002B2CF9AE}" pid="10" name="Sensitivity">
    <vt:lpwstr>C1 - Internal use</vt:lpwstr>
  </property>
</Properties>
</file>

<file path=docProps/thumbnail.jpeg>
</file>